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23. 1. 2015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75260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sk-SK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Aktivita 2.1</a:t>
            </a:r>
            <a:endParaRPr lang="sk-SK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3352800"/>
          </a:xfrm>
        </p:spPr>
        <p:txBody>
          <a:bodyPr>
            <a:normAutofit/>
          </a:bodyPr>
          <a:lstStyle/>
          <a:p>
            <a:r>
              <a:rPr lang="sk-SK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Vzdelávanie</a:t>
            </a:r>
          </a:p>
          <a:p>
            <a:r>
              <a:rPr lang="sk-SK" sz="6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pedagógov</a:t>
            </a:r>
            <a:r>
              <a:rPr lang="sk-SK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sk-SK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sk-SK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EU ES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533400" cy="533400"/>
          </a:xfrm>
          <a:prstGeom prst="rect">
            <a:avLst/>
          </a:prstGeom>
        </p:spPr>
      </p:pic>
      <p:pic>
        <p:nvPicPr>
          <p:cNvPr id="5" name="Obrázok 4" descr="OP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304800"/>
            <a:ext cx="609600" cy="573530"/>
          </a:xfrm>
          <a:prstGeom prst="rect">
            <a:avLst/>
          </a:prstGeom>
        </p:spPr>
      </p:pic>
      <p:pic>
        <p:nvPicPr>
          <p:cNvPr id="1026" name="Picture 2" descr="SOS STROJNICKA"/>
          <p:cNvPicPr>
            <a:picLocks noChangeAspect="1" noChangeArrowheads="1"/>
          </p:cNvPicPr>
          <p:nvPr/>
        </p:nvPicPr>
        <p:blipFill>
          <a:blip r:embed="rId4" cstate="print"/>
          <a:srcRect b="62141"/>
          <a:stretch>
            <a:fillRect/>
          </a:stretch>
        </p:blipFill>
        <p:spPr bwMode="auto">
          <a:xfrm>
            <a:off x="3657600" y="304800"/>
            <a:ext cx="1143000" cy="5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35052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ázov špecifického cieľa </a:t>
            </a:r>
            <a:r>
              <a:rPr lang="sk-SK" sz="4000" b="1" dirty="0" smtClean="0">
                <a:solidFill>
                  <a:srgbClr val="FF0000"/>
                </a:solidFill>
              </a:rPr>
              <a:t>:</a:t>
            </a:r>
            <a:r>
              <a:rPr lang="sk-SK" sz="4000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/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>
                <a:solidFill>
                  <a:srgbClr val="FF0000"/>
                </a:solidFill>
              </a:rPr>
              <a:t/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dirty="0" smtClean="0"/>
              <a:t>        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Zvýšiť 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odbornosť a kvalifikáciu          </a:t>
            </a:r>
            <a:b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čiteľov 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zreteľom na schopnosti vzdelávať žiakov v súlade                                                    s požiadavkami praxe  </a:t>
            </a:r>
            <a:r>
              <a:rPr lang="cs-CZ" dirty="0" smtClean="0"/>
              <a:t/>
            </a:r>
            <a:br>
              <a:rPr lang="cs-CZ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609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pic>
        <p:nvPicPr>
          <p:cNvPr id="4" name="Obrázok 3" descr="EU ES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33400" cy="533400"/>
          </a:xfrm>
          <a:prstGeom prst="rect">
            <a:avLst/>
          </a:prstGeom>
        </p:spPr>
      </p:pic>
      <p:pic>
        <p:nvPicPr>
          <p:cNvPr id="5" name="Obrázok 4" descr="OPV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0" y="381000"/>
            <a:ext cx="609600" cy="573530"/>
          </a:xfrm>
          <a:prstGeom prst="rect">
            <a:avLst/>
          </a:prstGeom>
        </p:spPr>
      </p:pic>
      <p:pic>
        <p:nvPicPr>
          <p:cNvPr id="1026" name="Picture 2" descr="SOS STROJNICK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b="62141"/>
          <a:stretch>
            <a:fillRect/>
          </a:stretch>
        </p:blipFill>
        <p:spPr bwMode="auto">
          <a:xfrm>
            <a:off x="3657600" y="304800"/>
            <a:ext cx="990600" cy="4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80022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3622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800" b="1" dirty="0" smtClean="0">
              <a:solidFill>
                <a:srgbClr val="0000FF"/>
              </a:solidFill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Cieľ aktivity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Poskytnúť učiteľom a majstrom odbornej výchovy ďalšie vzdelávanie s dôrazom na využívanie  moderných metód vo vyučovacom procese s cieľom zabezpečiť kvalitnejšiu                   prípravu žiakov do praxe.  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9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Popis aktivity :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Moderné technológie prenikajú do všetkých oblastí nášho života, vzdelávanie nevynímajúc. Vzhľadom na neustále sa zvyšujúce odborné požiadavky a rozmach  špičkových technológií bude potrebné vyškoliť ďalších našich pedagogických pracovníkov, aby sme zabezpečili odbornú prípravu našich žiakov čo najviac orientovanú na požiadavky dnešného pracovného trhu.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Náplňou tejto aktivity je zvyšovanie odbornosti a kvalifikácie pedagógov vzhľadom na zvyšovanie  odborných požiadaviek na trhu práce v súvislosti s uplatnením našich absolventov na trhu práce.                                       </a:t>
            </a:r>
            <a:r>
              <a:rPr kumimoji="0" lang="sk-SK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sk-SK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sk-SK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Obrázok 3" descr="EU ES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533400" cy="533400"/>
          </a:xfrm>
          <a:prstGeom prst="rect">
            <a:avLst/>
          </a:prstGeom>
        </p:spPr>
      </p:pic>
      <p:pic>
        <p:nvPicPr>
          <p:cNvPr id="6" name="Picture 2" descr="SOS STROJNICKA"/>
          <p:cNvPicPr>
            <a:picLocks noChangeAspect="1" noChangeArrowheads="1"/>
          </p:cNvPicPr>
          <p:nvPr/>
        </p:nvPicPr>
        <p:blipFill>
          <a:blip r:embed="rId3" cstate="print"/>
          <a:srcRect b="62141"/>
          <a:stretch>
            <a:fillRect/>
          </a:stretch>
        </p:blipFill>
        <p:spPr bwMode="auto">
          <a:xfrm>
            <a:off x="3657600" y="1"/>
            <a:ext cx="990600" cy="4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4" descr="OP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0"/>
            <a:ext cx="609600" cy="57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798808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800" b="1" dirty="0" smtClean="0">
              <a:solidFill>
                <a:srgbClr val="0000FF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AUTODESK  INVENTOR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Školenie prebehlo v mesiaci december v rozsahu 40 hodín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Bolo zameran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tvorbu technickej dokument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cie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skan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poznatky bud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aplikovan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vyučovacieho procesu,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konkr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tne do vyučovania predmetov : 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odborný výcvik, technick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kreslenie, technol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96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3411310"/>
            <a:ext cx="4114801" cy="321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ok 3" descr="EU ESF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0"/>
            <a:ext cx="533400" cy="533400"/>
          </a:xfrm>
          <a:prstGeom prst="rect">
            <a:avLst/>
          </a:prstGeom>
        </p:spPr>
      </p:pic>
      <p:pic>
        <p:nvPicPr>
          <p:cNvPr id="7" name="Picture 2" descr="SOS STROJNICKA"/>
          <p:cNvPicPr>
            <a:picLocks noChangeAspect="1" noChangeArrowheads="1"/>
          </p:cNvPicPr>
          <p:nvPr/>
        </p:nvPicPr>
        <p:blipFill>
          <a:blip r:embed="rId5" cstate="print"/>
          <a:srcRect b="62141"/>
          <a:stretch>
            <a:fillRect/>
          </a:stretch>
        </p:blipFill>
        <p:spPr bwMode="auto">
          <a:xfrm>
            <a:off x="3657600" y="1"/>
            <a:ext cx="990600" cy="4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4" descr="OP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0"/>
            <a:ext cx="609600" cy="57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18473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800" b="1" dirty="0" smtClean="0">
              <a:solidFill>
                <a:srgbClr val="0000FF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800" b="1" dirty="0" smtClean="0">
              <a:solidFill>
                <a:srgbClr val="0000FF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800" b="1" dirty="0" smtClean="0">
              <a:solidFill>
                <a:srgbClr val="0000FF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800" b="1" dirty="0" smtClean="0">
              <a:solidFill>
                <a:srgbClr val="0000FF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800" b="1" dirty="0" smtClean="0">
              <a:solidFill>
                <a:srgbClr val="0000FF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800" b="1" dirty="0" smtClean="0">
              <a:solidFill>
                <a:srgbClr val="0000FF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800" b="1" dirty="0" smtClean="0">
              <a:solidFill>
                <a:srgbClr val="0000FF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2800" b="1" dirty="0" smtClean="0">
              <a:solidFill>
                <a:srgbClr val="0000FF"/>
              </a:solidFill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8603637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800" b="1" dirty="0" smtClean="0">
                <a:solidFill>
                  <a:srgbClr val="0000FF"/>
                </a:solidFill>
                <a:latin typeface="Calibri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lang="sk-SK" sz="2800" b="1" dirty="0" smtClean="0">
                <a:solidFill>
                  <a:srgbClr val="0000FF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sk-SK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kolenie 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ORCAD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1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Školenie </a:t>
            </a:r>
            <a:r>
              <a:rPr lang="sk-SK" sz="1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prebehlo v mesiaci december v rozsahu 40 hodín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Bolo 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zameran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tvorbu technickej dokument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cie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Z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skan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poznatky bud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aplikovan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vyučovacieho procesu,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konkr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sk-SK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tne do vyučovania predmetov : </a:t>
            </a:r>
            <a:endParaRPr kumimoji="0" lang="sk-SK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odborný výcvik, elektrotechnické meranie, </a:t>
            </a:r>
            <a:r>
              <a:rPr kumimoji="0" lang="sk-SK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elektrotechnológia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SOS STROJNICKA"/>
          <p:cNvPicPr>
            <a:picLocks noChangeAspect="1" noChangeArrowheads="1"/>
          </p:cNvPicPr>
          <p:nvPr/>
        </p:nvPicPr>
        <p:blipFill>
          <a:blip r:embed="rId2" cstate="print"/>
          <a:srcRect b="62141"/>
          <a:stretch>
            <a:fillRect/>
          </a:stretch>
        </p:blipFill>
        <p:spPr bwMode="auto">
          <a:xfrm>
            <a:off x="3810000" y="0"/>
            <a:ext cx="990600" cy="4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3" descr="EU ESF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533400" cy="533400"/>
          </a:xfrm>
          <a:prstGeom prst="rect">
            <a:avLst/>
          </a:prstGeom>
        </p:spPr>
      </p:pic>
      <p:pic>
        <p:nvPicPr>
          <p:cNvPr id="8" name="Obrázok 4" descr="OP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0"/>
            <a:ext cx="609600" cy="573530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81400"/>
            <a:ext cx="429427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66800" y="914400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Pedagogickí zamestnanci budú ešte v rámci projektu absolvovať tieto školenia : </a:t>
            </a:r>
          </a:p>
          <a:p>
            <a:endParaRPr lang="sk-SK" dirty="0" smtClean="0"/>
          </a:p>
          <a:p>
            <a:r>
              <a:rPr lang="sk-SK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Školenie HAIDENHEIM </a:t>
            </a:r>
          </a:p>
          <a:p>
            <a:pPr>
              <a:buFont typeface="Wingdings" pitchFamily="2" charset="2"/>
              <a:buChar char="Ø"/>
            </a:pP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zamerané na programovanie a obsluhu CNC stroja  </a:t>
            </a:r>
          </a:p>
          <a:p>
            <a:pPr>
              <a:buFont typeface="Wingdings" pitchFamily="2" charset="2"/>
              <a:buChar char="Ø"/>
            </a:pP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 rozsah školenia – 40 hodín</a:t>
            </a:r>
          </a:p>
          <a:p>
            <a:pPr>
              <a:buFont typeface="Wingdings" pitchFamily="2" charset="2"/>
              <a:buChar char="Ø"/>
            </a:pP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aplikácia poznatkov v predmetoch :                                                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programovanie CNC strojov, odborný výcvik                                                   </a:t>
            </a:r>
          </a:p>
          <a:p>
            <a:pPr>
              <a:buFont typeface="Wingdings" pitchFamily="2" charset="2"/>
              <a:buChar char="Ø"/>
            </a:pPr>
            <a:endParaRPr lang="sk-SK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Školenie SINUMERIK </a:t>
            </a:r>
            <a:r>
              <a:rPr lang="sk-SK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zamerané </a:t>
            </a: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na programovanie a obsluhu CNC stroja </a:t>
            </a:r>
            <a:endParaRPr lang="sk-SK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rozsah školenia – 40 hodín</a:t>
            </a:r>
          </a:p>
          <a:p>
            <a:pPr>
              <a:buFont typeface="Wingdings" pitchFamily="2" charset="2"/>
              <a:buChar char="Ø"/>
            </a:pP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aplikácia </a:t>
            </a: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poznatkov v predmetoch :                                                 </a:t>
            </a:r>
            <a:r>
              <a:rPr lang="sk-SK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programovanie CNC strojov, odborný výcvik                                                   </a:t>
            </a:r>
          </a:p>
          <a:p>
            <a:pPr>
              <a:buFont typeface="Wingdings" pitchFamily="2" charset="2"/>
              <a:buChar char="Ø"/>
            </a:pPr>
            <a:endParaRPr lang="cs-CZ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ok 3" descr="EU ES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33400" cy="533400"/>
          </a:xfrm>
          <a:prstGeom prst="rect">
            <a:avLst/>
          </a:prstGeom>
        </p:spPr>
      </p:pic>
      <p:pic>
        <p:nvPicPr>
          <p:cNvPr id="4" name="Picture 2" descr="SOS STROJNICKA"/>
          <p:cNvPicPr>
            <a:picLocks noChangeAspect="1" noChangeArrowheads="1"/>
          </p:cNvPicPr>
          <p:nvPr/>
        </p:nvPicPr>
        <p:blipFill>
          <a:blip r:embed="rId3" cstate="print"/>
          <a:srcRect b="62141"/>
          <a:stretch>
            <a:fillRect/>
          </a:stretch>
        </p:blipFill>
        <p:spPr bwMode="auto">
          <a:xfrm>
            <a:off x="3810000" y="0"/>
            <a:ext cx="990600" cy="4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OP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0"/>
            <a:ext cx="609600" cy="5735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185</Words>
  <PresentationFormat>Předvádění na obrazovce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Arkýř</vt:lpstr>
      <vt:lpstr>               Aktivita 2.1</vt:lpstr>
      <vt:lpstr>Názov špecifického cieľa :           Zvýšiť odbornosť a kvalifikáciu                  učiteľov so zreteľom na schopnosti vzdelávať žiakov v súlade                                                    s požiadavkami praxe   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ztv</cp:lastModifiedBy>
  <cp:revision>34</cp:revision>
  <dcterms:modified xsi:type="dcterms:W3CDTF">2015-01-23T12:31:31Z</dcterms:modified>
</cp:coreProperties>
</file>