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3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BA4AC-F52F-4714-8307-5098AD60D2F1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81B23-821A-4B2E-9140-9ECE36575E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Interaktívne cvičenia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Učitelia v spolupráci s odborníkmi z praxe vytvorili prezentácie, do ktorých budú následne naprogramované interaktívne cvičenia. </a:t>
            </a:r>
            <a:r>
              <a:rPr lang="sk-SK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Dizajner</a:t>
            </a:r>
            <a:r>
              <a:rPr lang="sk-SK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interaktívnych cvičení zabezpečí dizajn daných cvičení, ktoré budú programátormi interaktívnych cvičení naprogramované a vložené do jednotlivých prezentácií.</a:t>
            </a:r>
            <a:endParaRPr lang="cs-CZ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EU ES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072206"/>
            <a:ext cx="533400" cy="533400"/>
          </a:xfrm>
          <a:prstGeom prst="rect">
            <a:avLst/>
          </a:prstGeom>
        </p:spPr>
      </p:pic>
      <p:pic>
        <p:nvPicPr>
          <p:cNvPr id="5" name="Picture 2" descr="SOS STROJNICKA"/>
          <p:cNvPicPr>
            <a:picLocks noChangeAspect="1" noChangeArrowheads="1"/>
          </p:cNvPicPr>
          <p:nvPr/>
        </p:nvPicPr>
        <p:blipFill>
          <a:blip r:embed="rId3" cstate="print"/>
          <a:srcRect b="62141"/>
          <a:stretch>
            <a:fillRect/>
          </a:stretch>
        </p:blipFill>
        <p:spPr bwMode="auto">
          <a:xfrm>
            <a:off x="4286248" y="6000768"/>
            <a:ext cx="1143000" cy="5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 descr="OP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5929330"/>
            <a:ext cx="609600" cy="5735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3344"/>
          <a:stretch>
            <a:fillRect/>
          </a:stretch>
        </p:blipFill>
        <p:spPr bwMode="auto">
          <a:xfrm>
            <a:off x="247651" y="214290"/>
            <a:ext cx="7556445" cy="61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396" t="5670" r="12004"/>
          <a:stretch>
            <a:fillRect/>
          </a:stretch>
        </p:blipFill>
        <p:spPr bwMode="auto">
          <a:xfrm>
            <a:off x="571472" y="2071678"/>
            <a:ext cx="3681862" cy="35656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l="4808" t="5670" r="5443" b="-165"/>
          <a:stretch>
            <a:fillRect/>
          </a:stretch>
        </p:blipFill>
        <p:spPr bwMode="auto">
          <a:xfrm>
            <a:off x="4357686" y="2071678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                 Interaktívne cvičenie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Predmet : Technológia</a:t>
            </a:r>
            <a:br>
              <a:rPr lang="sk-SK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Téma: Sústruženie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3" descr="EU ESF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6324600"/>
            <a:ext cx="533400" cy="533400"/>
          </a:xfrm>
          <a:prstGeom prst="rect">
            <a:avLst/>
          </a:prstGeom>
        </p:spPr>
      </p:pic>
      <p:pic>
        <p:nvPicPr>
          <p:cNvPr id="7" name="Picture 2" descr="SOS STROJNICKA"/>
          <p:cNvPicPr>
            <a:picLocks noChangeAspect="1" noChangeArrowheads="1"/>
          </p:cNvPicPr>
          <p:nvPr/>
        </p:nvPicPr>
        <p:blipFill>
          <a:blip r:embed="rId5" cstate="print"/>
          <a:srcRect b="62141"/>
          <a:stretch>
            <a:fillRect/>
          </a:stretch>
        </p:blipFill>
        <p:spPr bwMode="auto">
          <a:xfrm>
            <a:off x="3857620" y="6072206"/>
            <a:ext cx="1143000" cy="5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4" descr="OP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6072206"/>
            <a:ext cx="609600" cy="573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                Interaktívne cvičenie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sz="1300" b="1" dirty="0" smtClean="0">
                <a:solidFill>
                  <a:srgbClr val="0000FF"/>
                </a:solidFill>
              </a:rPr>
              <a:t>Predmet : Elektronika</a:t>
            </a:r>
            <a:br>
              <a:rPr lang="sk-SK" sz="1300" b="1" dirty="0" smtClean="0">
                <a:solidFill>
                  <a:srgbClr val="0000FF"/>
                </a:solidFill>
              </a:rPr>
            </a:br>
            <a:r>
              <a:rPr lang="sk-SK" sz="1300" b="1" dirty="0" smtClean="0">
                <a:solidFill>
                  <a:srgbClr val="0000FF"/>
                </a:solidFill>
              </a:rPr>
              <a:t>Téma: Signálová časť televízneho prijímača</a:t>
            </a:r>
            <a:endParaRPr lang="cs-CZ" sz="13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543" t="30813" r="11234" b="23582"/>
          <a:stretch>
            <a:fillRect/>
          </a:stretch>
        </p:blipFill>
        <p:spPr bwMode="auto">
          <a:xfrm>
            <a:off x="571472" y="1928802"/>
            <a:ext cx="8084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ázok 3" descr="EU ESF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072206"/>
            <a:ext cx="533400" cy="533400"/>
          </a:xfrm>
          <a:prstGeom prst="rect">
            <a:avLst/>
          </a:prstGeom>
        </p:spPr>
      </p:pic>
      <p:pic>
        <p:nvPicPr>
          <p:cNvPr id="5" name="Picture 2" descr="SOS STROJNICKA"/>
          <p:cNvPicPr>
            <a:picLocks noChangeAspect="1" noChangeArrowheads="1"/>
          </p:cNvPicPr>
          <p:nvPr/>
        </p:nvPicPr>
        <p:blipFill>
          <a:blip r:embed="rId4" cstate="print"/>
          <a:srcRect b="62141"/>
          <a:stretch>
            <a:fillRect/>
          </a:stretch>
        </p:blipFill>
        <p:spPr bwMode="auto">
          <a:xfrm>
            <a:off x="4071934" y="6072206"/>
            <a:ext cx="1143000" cy="5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 descr="OP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6072206"/>
            <a:ext cx="609600" cy="573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                  Interaktívne cvičenie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sz="1300" b="1" dirty="0" smtClean="0">
                <a:solidFill>
                  <a:srgbClr val="0000FF"/>
                </a:solidFill>
              </a:rPr>
              <a:t>Predmet : Fyzika, Matematika</a:t>
            </a:r>
            <a:br>
              <a:rPr lang="sk-SK" sz="1300" b="1" dirty="0" smtClean="0">
                <a:solidFill>
                  <a:srgbClr val="0000FF"/>
                </a:solidFill>
              </a:rPr>
            </a:br>
            <a:r>
              <a:rPr lang="sk-SK" sz="1300" b="1" dirty="0" smtClean="0">
                <a:solidFill>
                  <a:srgbClr val="0000FF"/>
                </a:solidFill>
              </a:rPr>
              <a:t> </a:t>
            </a:r>
            <a:r>
              <a:rPr lang="cs-CZ" sz="1300" b="1" dirty="0" err="1">
                <a:solidFill>
                  <a:srgbClr val="0000FF"/>
                </a:solidFill>
              </a:rPr>
              <a:t>Témy</a:t>
            </a:r>
            <a:r>
              <a:rPr lang="cs-CZ" sz="1300" b="1" dirty="0">
                <a:solidFill>
                  <a:srgbClr val="0000FF"/>
                </a:solidFill>
              </a:rPr>
              <a:t> : Lom </a:t>
            </a:r>
            <a:r>
              <a:rPr lang="cs-CZ" sz="1300" b="1" dirty="0" err="1">
                <a:solidFill>
                  <a:srgbClr val="0000FF"/>
                </a:solidFill>
              </a:rPr>
              <a:t>svetla</a:t>
            </a:r>
            <a:r>
              <a:rPr lang="cs-CZ" sz="1300" b="1" dirty="0">
                <a:solidFill>
                  <a:srgbClr val="0000FF"/>
                </a:solidFill>
              </a:rPr>
              <a:t>, Vlastnosti </a:t>
            </a:r>
            <a:r>
              <a:rPr lang="cs-CZ" sz="1300" b="1" dirty="0" err="1">
                <a:solidFill>
                  <a:srgbClr val="0000FF"/>
                </a:solidFill>
              </a:rPr>
              <a:t>funkcie</a:t>
            </a:r>
            <a:r>
              <a:rPr lang="cs-CZ" sz="1200" dirty="0"/>
              <a:t/>
            </a:r>
            <a:br>
              <a:rPr lang="cs-CZ" sz="1200" dirty="0"/>
            </a:br>
            <a:endParaRPr lang="cs-CZ" sz="1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24" t="30937" r="11697" b="24868"/>
          <a:stretch>
            <a:fillRect/>
          </a:stretch>
        </p:blipFill>
        <p:spPr bwMode="auto">
          <a:xfrm>
            <a:off x="428596" y="1785926"/>
            <a:ext cx="8257716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ázok 3" descr="EU ESF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143644"/>
            <a:ext cx="533400" cy="533400"/>
          </a:xfrm>
          <a:prstGeom prst="rect">
            <a:avLst/>
          </a:prstGeom>
        </p:spPr>
      </p:pic>
      <p:pic>
        <p:nvPicPr>
          <p:cNvPr id="5" name="Picture 2" descr="SOS STROJNICKA"/>
          <p:cNvPicPr>
            <a:picLocks noChangeAspect="1" noChangeArrowheads="1"/>
          </p:cNvPicPr>
          <p:nvPr/>
        </p:nvPicPr>
        <p:blipFill>
          <a:blip r:embed="rId4" cstate="print"/>
          <a:srcRect b="62141"/>
          <a:stretch>
            <a:fillRect/>
          </a:stretch>
        </p:blipFill>
        <p:spPr bwMode="auto">
          <a:xfrm>
            <a:off x="4071934" y="6072206"/>
            <a:ext cx="1143000" cy="5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 descr="OP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6072206"/>
            <a:ext cx="609600" cy="573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/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                Interaktívne cvičenie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sz="1300" b="1" dirty="0" smtClean="0">
                <a:solidFill>
                  <a:srgbClr val="0000FF"/>
                </a:solidFill>
              </a:rPr>
              <a:t>Predmet : Informatika</a:t>
            </a:r>
            <a:br>
              <a:rPr lang="sk-SK" sz="1300" b="1" dirty="0" smtClean="0">
                <a:solidFill>
                  <a:srgbClr val="0000FF"/>
                </a:solidFill>
              </a:rPr>
            </a:br>
            <a:r>
              <a:rPr lang="sk-SK" sz="1300" b="1" dirty="0" smtClean="0">
                <a:solidFill>
                  <a:srgbClr val="0000FF"/>
                </a:solidFill>
              </a:rPr>
              <a:t> </a:t>
            </a:r>
            <a:r>
              <a:rPr lang="cs-CZ" sz="1300" b="1" dirty="0" smtClean="0">
                <a:solidFill>
                  <a:srgbClr val="0000FF"/>
                </a:solidFill>
              </a:rPr>
              <a:t>Téma : </a:t>
            </a:r>
            <a:r>
              <a:rPr lang="cs-CZ" sz="1300" b="1" dirty="0" err="1" smtClean="0">
                <a:solidFill>
                  <a:srgbClr val="0000FF"/>
                </a:solidFill>
              </a:rPr>
              <a:t>Opakovanie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343" t="40407" r="10954" b="10038"/>
          <a:stretch>
            <a:fillRect/>
          </a:stretch>
        </p:blipFill>
        <p:spPr bwMode="auto">
          <a:xfrm>
            <a:off x="785786" y="1928802"/>
            <a:ext cx="7474094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ázok 3" descr="EU ESF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072206"/>
            <a:ext cx="533400" cy="533400"/>
          </a:xfrm>
          <a:prstGeom prst="rect">
            <a:avLst/>
          </a:prstGeom>
        </p:spPr>
      </p:pic>
      <p:pic>
        <p:nvPicPr>
          <p:cNvPr id="5" name="Picture 2" descr="SOS STROJNICKA"/>
          <p:cNvPicPr>
            <a:picLocks noChangeAspect="1" noChangeArrowheads="1"/>
          </p:cNvPicPr>
          <p:nvPr/>
        </p:nvPicPr>
        <p:blipFill>
          <a:blip r:embed="rId4" cstate="print"/>
          <a:srcRect b="62141"/>
          <a:stretch>
            <a:fillRect/>
          </a:stretch>
        </p:blipFill>
        <p:spPr bwMode="auto">
          <a:xfrm>
            <a:off x="4357686" y="6000768"/>
            <a:ext cx="1143000" cy="5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 descr="OP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6072206"/>
            <a:ext cx="609600" cy="573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49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Interaktívne cvičenia</vt:lpstr>
      <vt:lpstr>Snímek 2</vt:lpstr>
      <vt:lpstr>                 Interaktívne cvičenie Predmet : Technológia Téma: Sústruženie</vt:lpstr>
      <vt:lpstr>                Interaktívne cvičenie Predmet : Elektronika Téma: Signálová časť televízneho prijímača</vt:lpstr>
      <vt:lpstr>                  Interaktívne cvičenie Predmet : Fyzika, Matematika  Témy : Lom svetla, Vlastnosti funkcie </vt:lpstr>
      <vt:lpstr>                  Interaktívne cvičenie Predmet : Informatika  Téma : Opakovanie </vt:lpstr>
    </vt:vector>
  </TitlesOfParts>
  <Company>SOŠ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INTERAKTÍVNE CVIČENIA</dc:title>
  <dc:creator>ztv</dc:creator>
  <cp:lastModifiedBy>ztv</cp:lastModifiedBy>
  <cp:revision>8</cp:revision>
  <dcterms:created xsi:type="dcterms:W3CDTF">2014-10-27T07:20:34Z</dcterms:created>
  <dcterms:modified xsi:type="dcterms:W3CDTF">2014-11-05T06:21:43Z</dcterms:modified>
</cp:coreProperties>
</file>